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33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182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1F4C66-9A97-4745-8385-5E3FFF938538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A919E3-3449-46CB-8173-E65ADCA500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1F4C66-9A97-4745-8385-5E3FFF938538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A919E3-3449-46CB-8173-E65ADCA500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1F4C66-9A97-4745-8385-5E3FFF938538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A919E3-3449-46CB-8173-E65ADCA500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1F4C66-9A97-4745-8385-5E3FFF938538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A919E3-3449-46CB-8173-E65ADCA500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1F4C66-9A97-4745-8385-5E3FFF938538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A919E3-3449-46CB-8173-E65ADCA500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1F4C66-9A97-4745-8385-5E3FFF938538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A919E3-3449-46CB-8173-E65ADCA500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1F4C66-9A97-4745-8385-5E3FFF938538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A919E3-3449-46CB-8173-E65ADCA500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1F4C66-9A97-4745-8385-5E3FFF938538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A919E3-3449-46CB-8173-E65ADCA500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1F4C66-9A97-4745-8385-5E3FFF938538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A919E3-3449-46CB-8173-E65ADCA500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1F4C66-9A97-4745-8385-5E3FFF938538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A919E3-3449-46CB-8173-E65ADCA500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1F4C66-9A97-4745-8385-5E3FFF938538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A919E3-3449-46CB-8173-E65ADCA5002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D1F4C66-9A97-4745-8385-5E3FFF938538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3A919E3-3449-46CB-8173-E65ADCA5002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BIBLIOTECA ORASENEASCA</a:t>
            </a:r>
            <a:br>
              <a:rPr lang="en-US" dirty="0" smtClean="0"/>
            </a:br>
            <a:r>
              <a:rPr lang="en-US" dirty="0" smtClean="0"/>
              <a:t> “ION GHICA” RACARI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BIBLIOTECAR DOBRE CATALINA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759_126473807528369_932735208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786_126934274148989_160443216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922_123222147853535_697259908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4507_108033832705700_1599442903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249_114889958686754_1019826348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256_129720087203741_1734128934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6129_126473890861694_416106337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6460_108033159372434_2079220447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276_126934614148955_984087034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1889_119937991515284_844321298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DIN ACTIVITATILE BILIOTECII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2968_129720137203736_1854013518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3353_114890068686743_706603086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5023_119938058181944_652406733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5052_119937918181958_896218674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5056_108030482706035_1127784026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0693_123714571137626_1737408480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6771_129720253870391_928349302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6788_137892253053191_440358591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8336_129720157203734_554530100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7728_108027572706326_531039169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65_108034142705669_1743516458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8455_137890206386729_1740059202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7730_108021476040269_46970159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8068_123714757804274_884017833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643188" y="0"/>
            <a:ext cx="38576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0551_123714101137673_1523514092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9320_123222111186872_346076327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2837_108030922705991_1312682801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5007_123714171137666_1269761309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9580_108021529373597_228657472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6097_137889933053423_204506126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6166_137890113053405_1098585654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04_108029009372849_130752850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7605_108027889372961_726645703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9541_108030812706002_129253895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8043_108027646039652_1734796256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5635_126473614195055_352463009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7202_129720177203732_1943601745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7760_108021656040251_410321631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9133_108038886038528_1627159224_o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9738_126953847480365_1812514439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1201_108022549373495_259508848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1342_108029242706159_677931879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10_108029072706176_1008482274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1653_137892269719856_25467152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643188" y="0"/>
            <a:ext cx="38576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0329_108031206039296_445694961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0348_108033716039045_475326311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9807_129720477203702_557769527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0958_108031469372603_1922188560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0962_108028776039539_1301947667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1579_126934534148963_1108577341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3874_123222024520214_1985295655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3985_108030726039344_1358998633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5041_108028799372870_1040367437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310_126053304237086_1595210459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5251_108029532706130_519457465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9398_137890263053390_1973428642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3077_108029189372831_228895432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5325_123714421137641_1108109456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7828_126052837570466_259247754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0207_129720323870384_1024103762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0653_108030189372731_743361933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1848_137890596386690_2059763478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2855_123714511137632_1545216676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2863_108027809372969_1721545229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035_108028716039545_1330555908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2866_123221874520229_1430840548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2955_123714284470988_613298581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3885_129720090537074_399888361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34229_108029639372786_1353572461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34954_108031429372607_927862207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35166_108028419372908_864143146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87339_407243056118108_9015236784821072118_o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911429_407242392784841_2989288439389858123_o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065_108021749373575_1967472693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900_119938114848605_819309637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</TotalTime>
  <Words>8</Words>
  <Application>Microsoft Office PowerPoint</Application>
  <PresentationFormat>On-screen Show (4:3)</PresentationFormat>
  <Paragraphs>3</Paragraphs>
  <Slides>77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78" baseType="lpstr">
      <vt:lpstr>Aspect</vt:lpstr>
      <vt:lpstr>BIBLIOTECA ORASENEASCA  “ION GHICA” RACARI</vt:lpstr>
      <vt:lpstr>DIN ACTIVITATILE BILIOTECII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BIBLIOTECA ORASENEASCA  “ION GHICA” RACARI</dc:title>
  <dc:creator>Cosmin</dc:creator>
  <cp:lastModifiedBy>Lenovo</cp:lastModifiedBy>
  <cp:revision>1</cp:revision>
  <dcterms:created xsi:type="dcterms:W3CDTF">2015-01-17T10:15:45Z</dcterms:created>
  <dcterms:modified xsi:type="dcterms:W3CDTF">2015-01-21T18:01:37Z</dcterms:modified>
</cp:coreProperties>
</file>